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A29674-B118-2E37-AE87-4DEE8A907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A2FA5C7-E8A2-F1C3-568E-FB05659EF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8C4126-F8BD-D4AD-F9F3-8783345E0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598E55-82B7-0F96-11C5-E4A4C664C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EA90BB-12BD-15B6-E302-5B463B65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69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93F4D1-531A-157E-F369-2962E58D6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FB8DDB-027D-2A79-D23C-97987962A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60DC1-2873-4BBA-2B76-096D7B841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A771A6-AD4F-4229-911C-83F7F3096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E7E3C5-CE86-C9D8-C40D-8ECB1C959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530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2FFA22-18DF-C9EB-9712-E2E7B3A245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7FE461F-907A-2AB4-0414-88262EF7BC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568D8B-22B5-69CF-48BE-AB8C7682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513883-AE99-DB21-C26D-04D283C8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72DE79-8001-4D74-F46E-378B2D9E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959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02A4A0-233B-4438-FB2C-D91D7F37E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50AD4B-2A81-6998-0DF5-3BCE89539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92DB2D-BC44-BCE9-4012-29BF14BAB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DDD318-AAD9-26B5-52E5-CE58A433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6F56FB-A040-ABE9-D1F8-7C98E649C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555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0CEA0-13D2-2076-205A-6BA3CE858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7498E2-361C-10CE-49AA-5F9DE4DD8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A4F0D9-F504-34BB-3E0E-C9883F71D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287C72-13C9-ED9A-F103-0B3D32281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DA9976-175D-EB73-ED11-45C43235F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871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F1C64-E205-153D-89B4-91F6F6D19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759542-F3A9-F7CB-147F-6DEE9B7D33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B02114D-8083-0672-0ECE-9CADED626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7DFD35-5BB1-DEA9-22E0-801E62E35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0A9A8-0430-1361-18F5-D2D872615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E49BC22-4979-D7CC-1BF0-80444BF9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811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82C8B8-E40F-3BC6-A5B0-FB54B4857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08CD02-3BA6-F106-0C70-A789C7A3A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C5BD56-B818-4303-DBDF-7CCC3FDAFF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E5F4FC3-C78D-F6B5-6158-21A8AD41B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34D7315-FD34-5EF3-78AA-19B3DEB66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F261B3B-AB80-B30B-1F3B-A231B50C5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A4DBB03-9E61-7D73-5625-76BBBC31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F58235C-0151-2DAD-7457-E805B5D0F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279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8125F-3683-D5C6-7859-AD13AEF74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1F2B84C-E9BA-66DF-6574-DA58533B1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D8BF160-1A4C-58F0-9E32-CD73A97B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1A36858-95FC-1EEF-10E6-3A0F6FAD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024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1B7A55-08FE-1441-1472-D5CBF9054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2DE2D79-A353-8323-B5E1-30E8ABEF6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C27386D-419E-88AE-C202-33F7BED69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3139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ED3582-FC32-9D19-1665-CBE5FF945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6E0D18-0DE0-9B85-ACEF-38FE827D9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2A249EE-93A2-3CEE-54BA-DD54D62AE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E0E3C5-B540-F8A9-5BD5-757E1B9E5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CB7AA1-9BA3-EB66-811B-B232DA3D6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910BFEA-CCE2-5D6B-03AB-3E87292C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941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E551FB-AEFF-D913-0F57-BE07A6952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06B9342-85A2-0F16-97C6-87D2905B1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5125AC6-D8D2-A45F-740B-3B9CEB9FA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4388709-8559-D383-AD10-7A4E1ADC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82105A-9D68-CB09-2579-26CDC5EF4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6ACF2B-E392-2304-8ED6-934E858F8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605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D92958-683F-9107-B4C0-EF092CB7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26722B-7671-A327-579D-D8606C963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381F21-6FC8-F897-6B32-D57B4429D0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E03623-84E6-4DD3-9737-EDA4324C4C1F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B0C339-B679-9227-2646-D0F2E5EC8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D5D3C4-1102-E245-2DAB-9A7B68D9F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A686FA-CF6B-4C3A-BC96-0ABCA9FF50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871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41979EC6-9B4E-F717-9E0B-50B514B07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564" y="4020102"/>
            <a:ext cx="7310436" cy="271928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561CB14-8458-D2F5-E336-B978628A2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94" y="55521"/>
            <a:ext cx="7176132" cy="402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21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Mario Alberto Bernal Torres</dc:creator>
  <cp:lastModifiedBy>Mario Alberto Bernal Torres</cp:lastModifiedBy>
  <cp:revision>1</cp:revision>
  <dcterms:created xsi:type="dcterms:W3CDTF">2024-04-22T21:11:46Z</dcterms:created>
  <dcterms:modified xsi:type="dcterms:W3CDTF">2024-04-22T21:17:19Z</dcterms:modified>
</cp:coreProperties>
</file>